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6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0CB623-0045-4164-9697-8889BB9650DC}" v="28" dt="2023-11-10T18:07:06.1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38" d="100"/>
          <a:sy n="138" d="100"/>
        </p:scale>
        <p:origin x="126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lo Cecchetti" userId="5fc40ddfe1201a36" providerId="LiveId" clId="{950CB623-0045-4164-9697-8889BB9650DC}"/>
    <pc:docChg chg="undo custSel addSld delSld modSld">
      <pc:chgData name="Carlo Cecchetti" userId="5fc40ddfe1201a36" providerId="LiveId" clId="{950CB623-0045-4164-9697-8889BB9650DC}" dt="2023-11-10T18:07:06.182" v="140"/>
      <pc:docMkLst>
        <pc:docMk/>
      </pc:docMkLst>
      <pc:sldChg chg="addSp delSp modSp new mod modTransition">
        <pc:chgData name="Carlo Cecchetti" userId="5fc40ddfe1201a36" providerId="LiveId" clId="{950CB623-0045-4164-9697-8889BB9650DC}" dt="2023-11-10T17:59:22.003" v="77"/>
        <pc:sldMkLst>
          <pc:docMk/>
          <pc:sldMk cId="967310358" sldId="256"/>
        </pc:sldMkLst>
        <pc:spChg chg="del">
          <ac:chgData name="Carlo Cecchetti" userId="5fc40ddfe1201a36" providerId="LiveId" clId="{950CB623-0045-4164-9697-8889BB9650DC}" dt="2023-11-10T10:47:25.940" v="1" actId="478"/>
          <ac:spMkLst>
            <pc:docMk/>
            <pc:sldMk cId="967310358" sldId="256"/>
            <ac:spMk id="2" creationId="{885E9EE9-E7BA-EC77-B2F6-A201D1697C3D}"/>
          </ac:spMkLst>
        </pc:spChg>
        <pc:spChg chg="del">
          <ac:chgData name="Carlo Cecchetti" userId="5fc40ddfe1201a36" providerId="LiveId" clId="{950CB623-0045-4164-9697-8889BB9650DC}" dt="2023-11-10T10:47:27.893" v="2" actId="478"/>
          <ac:spMkLst>
            <pc:docMk/>
            <pc:sldMk cId="967310358" sldId="256"/>
            <ac:spMk id="3" creationId="{1082F6EF-CA9D-E1F0-0E47-8F1F0AE45900}"/>
          </ac:spMkLst>
        </pc:spChg>
        <pc:graphicFrameChg chg="add del mod modGraphic">
          <ac:chgData name="Carlo Cecchetti" userId="5fc40ddfe1201a36" providerId="LiveId" clId="{950CB623-0045-4164-9697-8889BB9650DC}" dt="2023-11-10T12:38:57.580" v="21" actId="478"/>
          <ac:graphicFrameMkLst>
            <pc:docMk/>
            <pc:sldMk cId="967310358" sldId="256"/>
            <ac:graphicFrameMk id="2" creationId="{148770C3-4398-1775-6C1D-F52986DC1370}"/>
          </ac:graphicFrameMkLst>
        </pc:graphicFrameChg>
        <pc:graphicFrameChg chg="add del mod modGraphic">
          <ac:chgData name="Carlo Cecchetti" userId="5fc40ddfe1201a36" providerId="LiveId" clId="{950CB623-0045-4164-9697-8889BB9650DC}" dt="2023-11-10T17:16:40.729" v="49" actId="478"/>
          <ac:graphicFrameMkLst>
            <pc:docMk/>
            <pc:sldMk cId="967310358" sldId="256"/>
            <ac:graphicFrameMk id="2" creationId="{3B4455E8-4D63-A6ED-C987-E2DD2FE97E5F}"/>
          </ac:graphicFrameMkLst>
        </pc:graphicFrameChg>
        <pc:graphicFrameChg chg="add mod modGraphic">
          <ac:chgData name="Carlo Cecchetti" userId="5fc40ddfe1201a36" providerId="LiveId" clId="{950CB623-0045-4164-9697-8889BB9650DC}" dt="2023-11-10T17:56:33.623" v="52" actId="1076"/>
          <ac:graphicFrameMkLst>
            <pc:docMk/>
            <pc:sldMk cId="967310358" sldId="256"/>
            <ac:graphicFrameMk id="2" creationId="{D06D255E-592E-D5F4-9D06-9A41826EE4CE}"/>
          </ac:graphicFrameMkLst>
        </pc:graphicFrameChg>
        <pc:graphicFrameChg chg="add del mod modGraphic">
          <ac:chgData name="Carlo Cecchetti" userId="5fc40ddfe1201a36" providerId="LiveId" clId="{950CB623-0045-4164-9697-8889BB9650DC}" dt="2023-11-10T17:16:39.092" v="48" actId="478"/>
          <ac:graphicFrameMkLst>
            <pc:docMk/>
            <pc:sldMk cId="967310358" sldId="256"/>
            <ac:graphicFrameMk id="3" creationId="{45626394-D769-5509-C0E3-6A527380B9A3}"/>
          </ac:graphicFrameMkLst>
        </pc:graphicFrameChg>
        <pc:picChg chg="del">
          <ac:chgData name="Carlo Cecchetti" userId="5fc40ddfe1201a36" providerId="LiveId" clId="{950CB623-0045-4164-9697-8889BB9650DC}" dt="2023-11-10T10:47:54.390" v="5" actId="478"/>
          <ac:picMkLst>
            <pc:docMk/>
            <pc:sldMk cId="967310358" sldId="256"/>
            <ac:picMk id="5" creationId="{06D02C4A-C089-EA6E-1308-BA3F9179C48A}"/>
          </ac:picMkLst>
        </pc:picChg>
        <pc:picChg chg="add del mod">
          <ac:chgData name="Carlo Cecchetti" userId="5fc40ddfe1201a36" providerId="LiveId" clId="{950CB623-0045-4164-9697-8889BB9650DC}" dt="2023-11-10T10:47:53.045" v="4" actId="478"/>
          <ac:picMkLst>
            <pc:docMk/>
            <pc:sldMk cId="967310358" sldId="256"/>
            <ac:picMk id="7" creationId="{8B111B63-4CDC-711F-64E5-5647C67BDD8F}"/>
          </ac:picMkLst>
        </pc:picChg>
      </pc:sldChg>
      <pc:sldChg chg="delSp modSp add del mod modTransition">
        <pc:chgData name="Carlo Cecchetti" userId="5fc40ddfe1201a36" providerId="LiveId" clId="{950CB623-0045-4164-9697-8889BB9650DC}" dt="2023-11-10T17:56:44.637" v="54" actId="47"/>
        <pc:sldMkLst>
          <pc:docMk/>
          <pc:sldMk cId="1984323810" sldId="257"/>
        </pc:sldMkLst>
        <pc:graphicFrameChg chg="del mod modGraphic">
          <ac:chgData name="Carlo Cecchetti" userId="5fc40ddfe1201a36" providerId="LiveId" clId="{950CB623-0045-4164-9697-8889BB9650DC}" dt="2023-11-10T11:34:55.330" v="16" actId="478"/>
          <ac:graphicFrameMkLst>
            <pc:docMk/>
            <pc:sldMk cId="1984323810" sldId="257"/>
            <ac:graphicFrameMk id="2" creationId="{148770C3-4398-1775-6C1D-F52986DC1370}"/>
          </ac:graphicFrameMkLst>
        </pc:graphicFrameChg>
      </pc:sldChg>
      <pc:sldChg chg="modSp add mod modTransition">
        <pc:chgData name="Carlo Cecchetti" userId="5fc40ddfe1201a36" providerId="LiveId" clId="{950CB623-0045-4164-9697-8889BB9650DC}" dt="2023-11-10T17:59:23.705" v="78"/>
        <pc:sldMkLst>
          <pc:docMk/>
          <pc:sldMk cId="417093884" sldId="258"/>
        </pc:sldMkLst>
        <pc:graphicFrameChg chg="mod modGraphic">
          <ac:chgData name="Carlo Cecchetti" userId="5fc40ddfe1201a36" providerId="LiveId" clId="{950CB623-0045-4164-9697-8889BB9650DC}" dt="2023-11-10T17:57:19.208" v="57" actId="339"/>
          <ac:graphicFrameMkLst>
            <pc:docMk/>
            <pc:sldMk cId="417093884" sldId="258"/>
            <ac:graphicFrameMk id="2" creationId="{D06D255E-592E-D5F4-9D06-9A41826EE4CE}"/>
          </ac:graphicFrameMkLst>
        </pc:graphicFrameChg>
      </pc:sldChg>
      <pc:sldChg chg="addSp delSp modSp add del mod modTransition">
        <pc:chgData name="Carlo Cecchetti" userId="5fc40ddfe1201a36" providerId="LiveId" clId="{950CB623-0045-4164-9697-8889BB9650DC}" dt="2023-11-10T18:02:18.677" v="93" actId="2696"/>
        <pc:sldMkLst>
          <pc:docMk/>
          <pc:sldMk cId="1108437412" sldId="259"/>
        </pc:sldMkLst>
        <pc:graphicFrameChg chg="del">
          <ac:chgData name="Carlo Cecchetti" userId="5fc40ddfe1201a36" providerId="LiveId" clId="{950CB623-0045-4164-9697-8889BB9650DC}" dt="2023-11-10T17:57:32.822" v="59" actId="478"/>
          <ac:graphicFrameMkLst>
            <pc:docMk/>
            <pc:sldMk cId="1108437412" sldId="259"/>
            <ac:graphicFrameMk id="2" creationId="{D06D255E-592E-D5F4-9D06-9A41826EE4CE}"/>
          </ac:graphicFrameMkLst>
        </pc:graphicFrameChg>
        <pc:graphicFrameChg chg="add mod modGraphic">
          <ac:chgData name="Carlo Cecchetti" userId="5fc40ddfe1201a36" providerId="LiveId" clId="{950CB623-0045-4164-9697-8889BB9650DC}" dt="2023-11-10T18:01:17.882" v="83" actId="1076"/>
          <ac:graphicFrameMkLst>
            <pc:docMk/>
            <pc:sldMk cId="1108437412" sldId="259"/>
            <ac:graphicFrameMk id="3" creationId="{FC1BDF8B-6028-AD0F-FFC6-832C3394C521}"/>
          </ac:graphicFrameMkLst>
        </pc:graphicFrameChg>
        <pc:graphicFrameChg chg="add del mod modGraphic">
          <ac:chgData name="Carlo Cecchetti" userId="5fc40ddfe1201a36" providerId="LiveId" clId="{950CB623-0045-4164-9697-8889BB9650DC}" dt="2023-11-10T18:02:04.617" v="91" actId="478"/>
          <ac:graphicFrameMkLst>
            <pc:docMk/>
            <pc:sldMk cId="1108437412" sldId="259"/>
            <ac:graphicFrameMk id="4" creationId="{952A2699-7CB6-9414-A9D1-BE615F17A596}"/>
          </ac:graphicFrameMkLst>
        </pc:graphicFrameChg>
      </pc:sldChg>
      <pc:sldChg chg="modSp add del mod">
        <pc:chgData name="Carlo Cecchetti" userId="5fc40ddfe1201a36" providerId="LiveId" clId="{950CB623-0045-4164-9697-8889BB9650DC}" dt="2023-11-10T18:03:49.668" v="105" actId="47"/>
        <pc:sldMkLst>
          <pc:docMk/>
          <pc:sldMk cId="149178226" sldId="260"/>
        </pc:sldMkLst>
        <pc:graphicFrameChg chg="mod modGraphic">
          <ac:chgData name="Carlo Cecchetti" userId="5fc40ddfe1201a36" providerId="LiveId" clId="{950CB623-0045-4164-9697-8889BB9650DC}" dt="2023-11-10T18:02:32.542" v="97" actId="1076"/>
          <ac:graphicFrameMkLst>
            <pc:docMk/>
            <pc:sldMk cId="149178226" sldId="260"/>
            <ac:graphicFrameMk id="2" creationId="{D06D255E-592E-D5F4-9D06-9A41826EE4CE}"/>
          </ac:graphicFrameMkLst>
        </pc:graphicFrameChg>
      </pc:sldChg>
      <pc:sldChg chg="addSp delSp modSp add mod">
        <pc:chgData name="Carlo Cecchetti" userId="5fc40ddfe1201a36" providerId="LiveId" clId="{950CB623-0045-4164-9697-8889BB9650DC}" dt="2023-11-10T18:04:41.062" v="108" actId="478"/>
        <pc:sldMkLst>
          <pc:docMk/>
          <pc:sldMk cId="94367653" sldId="261"/>
        </pc:sldMkLst>
        <pc:graphicFrameChg chg="modGraphic">
          <ac:chgData name="Carlo Cecchetti" userId="5fc40ddfe1201a36" providerId="LiveId" clId="{950CB623-0045-4164-9697-8889BB9650DC}" dt="2023-11-10T18:03:07.051" v="102"/>
          <ac:graphicFrameMkLst>
            <pc:docMk/>
            <pc:sldMk cId="94367653" sldId="261"/>
            <ac:graphicFrameMk id="2" creationId="{D06D255E-592E-D5F4-9D06-9A41826EE4CE}"/>
          </ac:graphicFrameMkLst>
        </pc:graphicFrameChg>
        <pc:graphicFrameChg chg="add del mod modGraphic">
          <ac:chgData name="Carlo Cecchetti" userId="5fc40ddfe1201a36" providerId="LiveId" clId="{950CB623-0045-4164-9697-8889BB9650DC}" dt="2023-11-10T18:04:41.062" v="108" actId="478"/>
          <ac:graphicFrameMkLst>
            <pc:docMk/>
            <pc:sldMk cId="94367653" sldId="261"/>
            <ac:graphicFrameMk id="3" creationId="{E8E02057-A4B6-DAE5-DF7E-BD8B923FD21C}"/>
          </ac:graphicFrameMkLst>
        </pc:graphicFrameChg>
      </pc:sldChg>
      <pc:sldChg chg="delSp modSp add mod modTransition">
        <pc:chgData name="Carlo Cecchetti" userId="5fc40ddfe1201a36" providerId="LiveId" clId="{950CB623-0045-4164-9697-8889BB9650DC}" dt="2023-11-10T18:07:06.182" v="140"/>
        <pc:sldMkLst>
          <pc:docMk/>
          <pc:sldMk cId="4283907449" sldId="262"/>
        </pc:sldMkLst>
        <pc:graphicFrameChg chg="del mod">
          <ac:chgData name="Carlo Cecchetti" userId="5fc40ddfe1201a36" providerId="LiveId" clId="{950CB623-0045-4164-9697-8889BB9650DC}" dt="2023-11-10T18:06:03.439" v="119" actId="478"/>
          <ac:graphicFrameMkLst>
            <pc:docMk/>
            <pc:sldMk cId="4283907449" sldId="262"/>
            <ac:graphicFrameMk id="2" creationId="{D06D255E-592E-D5F4-9D06-9A41826EE4CE}"/>
          </ac:graphicFrameMkLst>
        </pc:graphicFrameChg>
        <pc:graphicFrameChg chg="mod">
          <ac:chgData name="Carlo Cecchetti" userId="5fc40ddfe1201a36" providerId="LiveId" clId="{950CB623-0045-4164-9697-8889BB9650DC}" dt="2023-11-10T18:05:41.636" v="117" actId="1038"/>
          <ac:graphicFrameMkLst>
            <pc:docMk/>
            <pc:sldMk cId="4283907449" sldId="262"/>
            <ac:graphicFrameMk id="3" creationId="{E8E02057-A4B6-DAE5-DF7E-BD8B923FD21C}"/>
          </ac:graphicFrameMkLst>
        </pc:graphicFrameChg>
      </pc:sldChg>
    </pc:docChg>
  </pc:docChgLst>
</pc:chgInfo>
</file>

<file path=ppt/media/image1.png>
</file>

<file path=ppt/media/image2.png>
</file>

<file path=ppt/media/image3.png>
</file>

<file path=ppt/media/image4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7EE5D-3B1B-F51A-5E49-7E4920B1D8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212DEE-8D63-AF9E-B524-F6B03F184D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9E65D-41DA-6772-B267-C7E549D9E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9FA01-2C0B-4724-A902-B6883D346412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2A200-66B1-5A9E-4874-F2C257CF5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7F1F21-2A02-689D-2F48-7ED05DBC3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EC8F-7863-410B-B5B6-6CEE568D0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7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ED8EB-49FD-A0CB-766F-C62D987C7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9CBB58-9A97-DB10-54F6-B884C95FCB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7198C-3010-A6AF-59CC-C76309099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9FA01-2C0B-4724-A902-B6883D346412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A903F8-CD38-EB11-66B5-C9954153B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02CD6-FCF4-0F96-6D82-0791E3372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EC8F-7863-410B-B5B6-6CEE568D0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739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E0A138-909D-730A-F7D0-0227F7AEC4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7CAEF1-FB79-1D2E-01A0-AECF266E08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4BEC0F-CE2E-A8AF-D06F-93F58DEB2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9FA01-2C0B-4724-A902-B6883D346412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318E7F-81CD-6E99-88CB-BDC414B20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C6036-AB20-5B97-10F1-6D5DAB2EA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EC8F-7863-410B-B5B6-6CEE568D0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800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5F3F4-0B53-0F92-55C1-65403FF69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2179B-8BD0-FB96-0692-3864DEDB9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91BEA-8745-E746-DF5F-4B16728F0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9FA01-2C0B-4724-A902-B6883D346412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5799A-FF5E-7859-5764-B903DCDB2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52527-B431-9C8C-8D16-5079AE94B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EC8F-7863-410B-B5B6-6CEE568D0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609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D7E26-7274-F160-B233-3E644750E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FFAF93-35E6-5BCE-318E-32A78BD136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AAE1F7-EE57-943A-183E-D0C3FCF65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9FA01-2C0B-4724-A902-B6883D346412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BC36EC-37EE-8FD2-BC4D-1E9289389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8EEE1-9953-CA27-A522-6AD5DCC51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EC8F-7863-410B-B5B6-6CEE568D0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846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50D85-302F-B7F8-2E77-08DB45AA2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4004D-3F27-FB87-DCD8-90AD664ED0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B0C5E6-3C11-3949-00D1-592E67E9FA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B94F8A-E586-DE00-1F05-0C38E43B0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9FA01-2C0B-4724-A902-B6883D346412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1FA406-10A2-E5A5-ADC7-AF1201BF9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56AE17-25FE-C12E-C3EE-F01B23BC5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EC8F-7863-410B-B5B6-6CEE568D0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410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AEB86-F69D-FC12-6FE2-F867222DD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5A5FC7-8266-439B-04AB-0A1D6B4FC7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F94878-1525-AE33-5892-F402CFB5F8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160FC0-8A23-45D4-9A85-639ABEA877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CB2A85-2852-34BC-65A4-84F48AAB78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6BB045-794F-75BD-4C48-51DFF2D72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9FA01-2C0B-4724-A902-B6883D346412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7A20B7-A1BD-9073-A8DF-1BDFD2DFC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3E60FD-3ECD-41C0-F2AB-F4B648D86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EC8F-7863-410B-B5B6-6CEE568D0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502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F738E-F3D4-AF97-DF7B-3D98CE797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DEDD3C-4705-8220-5D61-66EEC365A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9FA01-2C0B-4724-A902-B6883D346412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643B1A-830F-A206-6A88-71894EE5C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4851E-0592-AFF6-D36A-8BEC57ABA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EC8F-7863-410B-B5B6-6CEE568D0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652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25972C-D4C6-3498-2FB6-F7C5D6BF0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9FA01-2C0B-4724-A902-B6883D346412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8C2BC7-1C94-B776-E15D-6ADFD8A20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F23F59-9684-DD4E-55E8-E11A40E59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EC8F-7863-410B-B5B6-6CEE568D0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498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FC382-B5D6-8B92-0AB6-2B27A70BF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FF0CA-9855-B3B7-F2FD-FDD708527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0AB004-B58F-7A9B-10D4-1DB791BAB1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9A1BC-55AF-4B6E-B335-FE51700AD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9FA01-2C0B-4724-A902-B6883D346412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8D301D-5009-D106-8D66-25A031C1F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8E35D5-48AE-B712-DD70-16FF03320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EC8F-7863-410B-B5B6-6CEE568D0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092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E7185-D59A-3A2A-EF9B-D0EF1AA34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370261-FDE2-3951-7B8F-C01407BBB4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38D7A2-EC18-D6F3-772D-DFD25E4C85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40729E-91D7-26DE-927C-D7317590F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9FA01-2C0B-4724-A902-B6883D346412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D368EC-FB76-3EC2-EBEA-E4600E09E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706C1-5AE2-66CF-1311-67A983319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0EC8F-7863-410B-B5B6-6CEE568D0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331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D1A5E6-4780-D91B-810D-CA3DBC047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5ACCB-CABD-33C9-F87D-7C0BA9011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846DE-7BBB-006F-34B2-5A51124F69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A9FA01-2C0B-4724-A902-B6883D346412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0AECC-0CD1-73E2-AAE0-66ACC65376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8B77C5-2880-045E-FF5D-D66E885773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30EC8F-7863-410B-B5B6-6CEE568D0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503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>
                <a:extLst>
                  <a:ext uri="{FF2B5EF4-FFF2-40B4-BE49-F238E27FC236}">
                    <a16:creationId xmlns:a16="http://schemas.microsoft.com/office/drawing/2014/main" id="{D06D255E-592E-D5F4-9D06-9A41826EE4C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64973101"/>
                  </p:ext>
                </p:extLst>
              </p:nvPr>
            </p:nvGraphicFramePr>
            <p:xfrm>
              <a:off x="478023" y="970838"/>
              <a:ext cx="1987450" cy="491632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87450" cy="4916323"/>
                    </a:xfrm>
                    <a:prstGeom prst="rect">
                      <a:avLst/>
                    </a:prstGeom>
                  </am3d:spPr>
                  <am3d:camera>
                    <am3d:pos x="0" y="0" z="5406839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35" d="1000000"/>
                    <am3d:preTrans dx="-983323" dy="2024299" dz="18000000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080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>
                <a:extLst>
                  <a:ext uri="{FF2B5EF4-FFF2-40B4-BE49-F238E27FC236}">
                    <a16:creationId xmlns:a16="http://schemas.microsoft.com/office/drawing/2014/main" id="{D06D255E-592E-D5F4-9D06-9A41826EE4C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8023" y="970838"/>
                <a:ext cx="1987450" cy="491632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673103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>
                <a:extLst>
                  <a:ext uri="{FF2B5EF4-FFF2-40B4-BE49-F238E27FC236}">
                    <a16:creationId xmlns:a16="http://schemas.microsoft.com/office/drawing/2014/main" id="{D06D255E-592E-D5F4-9D06-9A41826EE4C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75273539"/>
                  </p:ext>
                </p:extLst>
              </p:nvPr>
            </p:nvGraphicFramePr>
            <p:xfrm>
              <a:off x="8738906" y="1341701"/>
              <a:ext cx="3623054" cy="417459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623054" cy="4174595"/>
                    </a:xfrm>
                    <a:prstGeom prst="rect">
                      <a:avLst/>
                    </a:prstGeom>
                  </am3d:spPr>
                  <am3d:camera>
                    <am3d:pos x="0" y="0" z="5406839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35" d="1000000"/>
                    <am3d:preTrans dx="-983323" dy="2024299" dz="18000000"/>
                    <am3d:scale>
                      <am3d:sx n="1000000" d="1000000"/>
                      <am3d:sy n="1000000" d="1000000"/>
                      <am3d:sz n="1000000" d="1000000"/>
                    </am3d:scale>
                    <am3d:rot ax="7231002" ay="-931488" az="146532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080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>
                <a:extLst>
                  <a:ext uri="{FF2B5EF4-FFF2-40B4-BE49-F238E27FC236}">
                    <a16:creationId xmlns:a16="http://schemas.microsoft.com/office/drawing/2014/main" id="{D06D255E-592E-D5F4-9D06-9A41826EE4C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38906" y="1341701"/>
                <a:ext cx="3623054" cy="417459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70938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>
                <a:extLst>
                  <a:ext uri="{FF2B5EF4-FFF2-40B4-BE49-F238E27FC236}">
                    <a16:creationId xmlns:a16="http://schemas.microsoft.com/office/drawing/2014/main" id="{D06D255E-592E-D5F4-9D06-9A41826EE4C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92552802"/>
                  </p:ext>
                </p:extLst>
              </p:nvPr>
            </p:nvGraphicFramePr>
            <p:xfrm>
              <a:off x="8438991" y="708426"/>
              <a:ext cx="3578665" cy="276721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578665" cy="2767213"/>
                    </a:xfrm>
                    <a:prstGeom prst="rect">
                      <a:avLst/>
                    </a:prstGeom>
                  </am3d:spPr>
                  <am3d:camera>
                    <am3d:pos x="0" y="0" z="5406839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35" d="1000000"/>
                    <am3d:preTrans dx="-983323" dy="2024299" dz="18000000"/>
                    <am3d:scale>
                      <am3d:sx n="1000000" d="1000000"/>
                      <am3d:sy n="1000000" d="1000000"/>
                      <am3d:sz n="1000000" d="1000000"/>
                    </am3d:scale>
                    <am3d:rot ax="8700000" ay="1800000" az="9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080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>
                <a:extLst>
                  <a:ext uri="{FF2B5EF4-FFF2-40B4-BE49-F238E27FC236}">
                    <a16:creationId xmlns:a16="http://schemas.microsoft.com/office/drawing/2014/main" id="{D06D255E-592E-D5F4-9D06-9A41826EE4C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38991" y="708426"/>
                <a:ext cx="3578665" cy="276721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3676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E8E02057-A4B6-DAE5-DF7E-BD8B923FD21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43743451"/>
                  </p:ext>
                </p:extLst>
              </p:nvPr>
            </p:nvGraphicFramePr>
            <p:xfrm>
              <a:off x="8774321" y="708426"/>
              <a:ext cx="3250262" cy="253353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250262" cy="2533538"/>
                    </a:xfrm>
                    <a:prstGeom prst="rect">
                      <a:avLst/>
                    </a:prstGeom>
                  </am3d:spPr>
                  <am3d:camera>
                    <am3d:pos x="0" y="0" z="568565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875" d="1000000"/>
                    <am3d:preTrans dx="-1177937" dy="2424938" dz="18000000"/>
                    <am3d:scale>
                      <am3d:sx n="1000000" d="1000000"/>
                      <am3d:sy n="1000000" d="1000000"/>
                      <am3d:sz n="1000000" d="1000000"/>
                    </am3d:scale>
                    <am3d:rot ax="8700000" ay="1800000" az="9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61998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E8E02057-A4B6-DAE5-DF7E-BD8B923FD21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774321" y="708426"/>
                <a:ext cx="3250262" cy="253353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83907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Carlo Cecchetti</dc:creator>
  <cp:lastModifiedBy>Carlo Cecchetti</cp:lastModifiedBy>
  <cp:revision>1</cp:revision>
  <dcterms:created xsi:type="dcterms:W3CDTF">2023-11-10T10:47:14Z</dcterms:created>
  <dcterms:modified xsi:type="dcterms:W3CDTF">2023-11-10T18:07:06Z</dcterms:modified>
</cp:coreProperties>
</file>

<file path=docProps/thumbnail.jpeg>
</file>